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EAA1-A1E2-487D-B94A-1CB9FB8CA76B}" type="datetimeFigureOut">
              <a:rPr lang="sv-SE" smtClean="0"/>
              <a:t>2019-05-19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395B-2899-4F65-8C9A-200CEB7CC7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920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EAA1-A1E2-487D-B94A-1CB9FB8CA76B}" type="datetimeFigureOut">
              <a:rPr lang="sv-SE" smtClean="0"/>
              <a:t>2019-05-19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395B-2899-4F65-8C9A-200CEB7CC7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32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EAA1-A1E2-487D-B94A-1CB9FB8CA76B}" type="datetimeFigureOut">
              <a:rPr lang="sv-SE" smtClean="0"/>
              <a:t>2019-05-19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395B-2899-4F65-8C9A-200CEB7CC7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639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EAA1-A1E2-487D-B94A-1CB9FB8CA76B}" type="datetimeFigureOut">
              <a:rPr lang="sv-SE" smtClean="0"/>
              <a:t>2019-05-19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395B-2899-4F65-8C9A-200CEB7CC7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32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EAA1-A1E2-487D-B94A-1CB9FB8CA76B}" type="datetimeFigureOut">
              <a:rPr lang="sv-SE" smtClean="0"/>
              <a:t>2019-05-19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395B-2899-4F65-8C9A-200CEB7CC7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57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EAA1-A1E2-487D-B94A-1CB9FB8CA76B}" type="datetimeFigureOut">
              <a:rPr lang="sv-SE" smtClean="0"/>
              <a:t>2019-05-19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395B-2899-4F65-8C9A-200CEB7CC7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18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EAA1-A1E2-487D-B94A-1CB9FB8CA76B}" type="datetimeFigureOut">
              <a:rPr lang="sv-SE" smtClean="0"/>
              <a:t>2019-05-19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395B-2899-4F65-8C9A-200CEB7CC7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23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EAA1-A1E2-487D-B94A-1CB9FB8CA76B}" type="datetimeFigureOut">
              <a:rPr lang="sv-SE" smtClean="0"/>
              <a:t>2019-05-19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395B-2899-4F65-8C9A-200CEB7CC7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55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EAA1-A1E2-487D-B94A-1CB9FB8CA76B}" type="datetimeFigureOut">
              <a:rPr lang="sv-SE" smtClean="0"/>
              <a:t>2019-05-19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395B-2899-4F65-8C9A-200CEB7CC7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716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EAA1-A1E2-487D-B94A-1CB9FB8CA76B}" type="datetimeFigureOut">
              <a:rPr lang="sv-SE" smtClean="0"/>
              <a:t>2019-05-19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395B-2899-4F65-8C9A-200CEB7CC7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74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EAA1-A1E2-487D-B94A-1CB9FB8CA76B}" type="datetimeFigureOut">
              <a:rPr lang="sv-SE" smtClean="0"/>
              <a:t>2019-05-19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395B-2899-4F65-8C9A-200CEB7CC7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320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CEAA1-A1E2-487D-B94A-1CB9FB8CA76B}" type="datetimeFigureOut">
              <a:rPr lang="sv-SE" smtClean="0"/>
              <a:t>2019-05-19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F395B-2899-4F65-8C9A-200CEB7CC7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18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Utbildning </a:t>
            </a:r>
            <a:r>
              <a:rPr lang="sv-SE" dirty="0" smtClean="0"/>
              <a:t>Powerpoint</a:t>
            </a:r>
            <a:br>
              <a:rPr lang="sv-SE" dirty="0" smtClean="0"/>
            </a:br>
            <a:r>
              <a:rPr lang="sv-SE" dirty="0" smtClean="0"/>
              <a:t>Fotoalbum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58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epparkaka_ant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15884" y="4438996"/>
            <a:ext cx="165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Klicka på </a:t>
            </a:r>
            <a:r>
              <a:rPr lang="sv-SE" dirty="0" smtClean="0"/>
              <a:t>infoga</a:t>
            </a:r>
            <a:endParaRPr lang="sv-SE" dirty="0" smtClean="0"/>
          </a:p>
        </p:txBody>
      </p:sp>
      <p:cxnSp>
        <p:nvCxnSpPr>
          <p:cNvPr id="5" name="Rak pilkoppling 4"/>
          <p:cNvCxnSpPr/>
          <p:nvPr/>
        </p:nvCxnSpPr>
        <p:spPr>
          <a:xfrm flipV="1">
            <a:off x="515389" y="315884"/>
            <a:ext cx="374073" cy="419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/>
          <p:cNvCxnSpPr/>
          <p:nvPr/>
        </p:nvCxnSpPr>
        <p:spPr>
          <a:xfrm flipH="1" flipV="1">
            <a:off x="1970116" y="573578"/>
            <a:ext cx="1064029" cy="3998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2332139" y="4412609"/>
            <a:ext cx="257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Klicka på Fotoalbum och till slut på Nytt album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50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48393" y="5195455"/>
            <a:ext cx="297595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Klicka på Fil/Disk</a:t>
            </a:r>
            <a:endParaRPr lang="sv-SE" dirty="0"/>
          </a:p>
        </p:txBody>
      </p:sp>
      <p:cxnSp>
        <p:nvCxnSpPr>
          <p:cNvPr id="5" name="Rak pilkoppling 4"/>
          <p:cNvCxnSpPr/>
          <p:nvPr/>
        </p:nvCxnSpPr>
        <p:spPr>
          <a:xfrm flipV="1">
            <a:off x="1629295" y="2518756"/>
            <a:ext cx="2693323" cy="2676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3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768600" y="6011333"/>
            <a:ext cx="657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Välj de bilder som skall vara med i ditt fotoalbum och klicka på infoga</a:t>
            </a:r>
            <a:endParaRPr lang="sv-SE" dirty="0"/>
          </a:p>
        </p:txBody>
      </p:sp>
      <p:cxnSp>
        <p:nvCxnSpPr>
          <p:cNvPr id="6" name="Rak pilkoppling 5"/>
          <p:cNvCxnSpPr/>
          <p:nvPr/>
        </p:nvCxnSpPr>
        <p:spPr>
          <a:xfrm flipV="1">
            <a:off x="8906933" y="5156200"/>
            <a:ext cx="990600" cy="931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11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577166" y="6206067"/>
            <a:ext cx="306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Nu visas de bilder som du valt.</a:t>
            </a:r>
            <a:endParaRPr lang="sv-SE" dirty="0"/>
          </a:p>
        </p:txBody>
      </p:sp>
      <p:cxnSp>
        <p:nvCxnSpPr>
          <p:cNvPr id="5" name="Rak pilkoppling 4"/>
          <p:cNvCxnSpPr/>
          <p:nvPr/>
        </p:nvCxnSpPr>
        <p:spPr>
          <a:xfrm flipV="1">
            <a:off x="4648200" y="2556933"/>
            <a:ext cx="626533" cy="3767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/>
          <p:cNvCxnSpPr/>
          <p:nvPr/>
        </p:nvCxnSpPr>
        <p:spPr>
          <a:xfrm flipH="1" flipV="1">
            <a:off x="7696200" y="5088469"/>
            <a:ext cx="355600" cy="1236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/>
          <p:cNvSpPr txBox="1"/>
          <p:nvPr/>
        </p:nvSpPr>
        <p:spPr>
          <a:xfrm>
            <a:off x="6900333" y="620606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Klicka på Skapa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73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3532908" y="6168044"/>
            <a:ext cx="650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Tryck på knappen F5 på ditt tangentbord för att starta din visning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29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mtClean="0"/>
              <a:t>Fotoalbum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mtClean="0"/>
              <a:t>av Windows-användare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9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IMG_74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IMG_74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57</Words>
  <Application>Microsoft Office PowerPoint</Application>
  <PresentationFormat>Bredbild</PresentationFormat>
  <Paragraphs>10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Utbildning Powerpoint Fotoalbum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Fotoalbum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Windows-användare</dc:creator>
  <cp:lastModifiedBy>Windows-användare</cp:lastModifiedBy>
  <cp:revision>10</cp:revision>
  <dcterms:created xsi:type="dcterms:W3CDTF">2019-05-11T06:53:34Z</dcterms:created>
  <dcterms:modified xsi:type="dcterms:W3CDTF">2019-05-19T07:27:22Z</dcterms:modified>
</cp:coreProperties>
</file>